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D918BA-A177-BD44-8F41-FFF8B83CA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5664EC-3947-68D3-8E23-89D591EE8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265A37-BBBC-280D-4E46-5E4D44ACB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167A0-BBB7-43BA-8908-C7FE7CCB7F55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19A153-D7E0-4167-7129-D0E60EA9B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F0CB2B-2A8D-8A74-12F3-C661F445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A7B4-AE68-46C2-BFF7-95306C9D59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512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8112F-DAF3-FF8F-A9CC-11FDCD174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695B5F-074B-BD8F-1944-FAFC3A9E1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14B0A6-1B89-9CCE-7EE5-94873C5A3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167A0-BBB7-43BA-8908-C7FE7CCB7F55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2DB13C-59A0-2586-5E3E-AAE105E46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AF5D6B-E341-3958-C294-FA4D9274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A7B4-AE68-46C2-BFF7-95306C9D59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79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99B98E9-5586-03C9-5EF6-B78F46821C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FE870D-450C-B36B-642F-6998AFCA5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D22658-1B3E-76BE-8E33-123347B37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167A0-BBB7-43BA-8908-C7FE7CCB7F55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75F635-4008-198C-5B1C-8C8437D03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A048D1-2D04-38FD-B926-E75173FD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A7B4-AE68-46C2-BFF7-95306C9D59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95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E2097B-D5DB-80EE-5911-A5D2BC18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6623FF-28DA-ACA8-9A9C-6D822C0D4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39BC0-7B91-6BE8-D299-E22F61A45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167A0-BBB7-43BA-8908-C7FE7CCB7F55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9C87C2-4716-EEB6-7DED-2828F9CA6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5F5B16-7D17-BE54-0A1E-20AB7BCEE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A7B4-AE68-46C2-BFF7-95306C9D59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16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16159E-9B62-F2AC-9966-0FE679CB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A20BDC-02B4-8876-D59A-906F26530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D31B42-9AB3-ACFA-5056-D51D93CB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167A0-BBB7-43BA-8908-C7FE7CCB7F55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62D33B-8B7D-BEA6-1D99-F14377E23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F44CC5-1606-715E-2DBB-2FE855859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A7B4-AE68-46C2-BFF7-95306C9D59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10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FE2DA-61E9-681E-DFEB-E143B26A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E2EE6F-B1C5-1547-270D-E3DB7DFE5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D079D0-0617-B01A-9370-B038A9244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E7D4E0-0503-F2B6-719C-6ED69249E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167A0-BBB7-43BA-8908-C7FE7CCB7F55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94DA36-F309-F402-A01B-5378BFF2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883D1D-B1A9-B95A-64E4-2E7E113A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A7B4-AE68-46C2-BFF7-95306C9D59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18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F15A0E-DD81-FCCF-576C-EB7EC33FF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598ED7-B409-BD4D-8422-66D6B0473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72DBFE-CB67-7938-8469-0E9BE59E6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BC795F-3772-D491-2278-3E9850955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66E2488-CDA3-7BE8-F8CF-90F52FC4B9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820AA2-6921-C749-D83B-E08CF930A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167A0-BBB7-43BA-8908-C7FE7CCB7F55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9E745D-E139-07E7-740A-41A09EA6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CE0F90-AD6F-FCA5-841B-E787F1E4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A7B4-AE68-46C2-BFF7-95306C9D59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668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387F2-638A-4A32-69FA-DDDE7DFD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97CE8F-2393-CA92-F1A6-424A326A5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167A0-BBB7-43BA-8908-C7FE7CCB7F55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51C2B0-E9F3-ED01-BF6A-D05FEC1D0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B7B683-BBD9-9A74-0934-A8144C0B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A7B4-AE68-46C2-BFF7-95306C9D59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170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B68654-ECDF-591C-3FEB-DFA3976A2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167A0-BBB7-43BA-8908-C7FE7CCB7F55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0F7810-7069-ABA8-6AAB-D1B4E14B6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0A0F50-0306-FCB4-E7D2-52DF69E4F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A7B4-AE68-46C2-BFF7-95306C9D59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821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181DFC-431A-74BD-02E8-E6C1E84A7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F42B18-F875-890D-3752-BB32B14F8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E6CC4D-453D-9D4A-0237-E47F87D84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43E382-E511-1E60-EA88-91CE32BD9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167A0-BBB7-43BA-8908-C7FE7CCB7F55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996410-C070-0A15-84C4-04B3286A2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E19C47-CB25-2523-9223-7F0B534F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A7B4-AE68-46C2-BFF7-95306C9D59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427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791B10-C1B9-DEFE-3932-40F1AE503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850D92-E6C4-4714-5302-B75CDF499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C2115B-7811-188C-BDAA-6637BDCD4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75CCD4-8C0E-610F-C572-6C994B05B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167A0-BBB7-43BA-8908-C7FE7CCB7F55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51B000-BD89-9767-31FD-E02278F20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1A7BFF-3A20-02DC-98CE-242F7630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A7B4-AE68-46C2-BFF7-95306C9D59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49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83CF521-EA47-D196-2CC0-E0AF401D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E81F2D-FB57-CDF1-8F84-D792D8FB8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00DE51-FE98-D9B8-58B4-9FB2FD87B6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167A0-BBB7-43BA-8908-C7FE7CCB7F55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A24544-8536-3296-784E-90EC5D104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84110B-A2CB-6266-6473-7927F02B4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7A7B4-AE68-46C2-BFF7-95306C9D59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04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BF88D84-F7F2-B08B-97C1-190B30B65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14" y="296908"/>
            <a:ext cx="9137172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24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2C0848-28B8-9C10-445E-DDB2BEAF7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981" y="312150"/>
            <a:ext cx="8276037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97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360E73-61CB-23F0-E9CC-2C180CD5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22" y="281667"/>
            <a:ext cx="8245555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41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676C68-2841-EABB-42FB-F71877747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602" y="319770"/>
            <a:ext cx="8260796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91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B112AC-3CAA-82F8-06BE-D635D070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33" y="304529"/>
            <a:ext cx="8237934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59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5C2A73-F7E2-9B6C-ED9A-D704BC8E3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895" y="357874"/>
            <a:ext cx="8192210" cy="61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9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4B0420-F7F1-291C-ED38-EE2DCF421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653" y="315960"/>
            <a:ext cx="8222693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76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099451-9B60-739B-12B1-D1654827E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91" y="315960"/>
            <a:ext cx="8268417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23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F11CF9-E603-0B0A-009C-B2D6B6A95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33" y="331201"/>
            <a:ext cx="8237934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23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548683-1D74-366B-5535-17050CA72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843" y="335012"/>
            <a:ext cx="8230313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85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EA9E0F-09C4-3C81-8759-CBA36FBA0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550" y="346443"/>
            <a:ext cx="8298899" cy="61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7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CACD35-DEB3-9740-F4F0-C22CC3F18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602" y="319770"/>
            <a:ext cx="8260796" cy="62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22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EECA18-AF4B-78FA-FC55-59D67419B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91" y="335012"/>
            <a:ext cx="8268417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06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4238F4-8242-BA91-B219-DB4943D0F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12" y="342632"/>
            <a:ext cx="8253175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33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92D0A6-260A-1C16-4CD9-CAF0A168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30" y="308339"/>
            <a:ext cx="8314140" cy="62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20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0A2669-B057-B337-7118-CE99845EA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22" y="300719"/>
            <a:ext cx="8245555" cy="62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60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F0676A-9C43-616F-3700-61F305EF2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895" y="308339"/>
            <a:ext cx="8192210" cy="62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43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2E14F9-F5BD-ACF1-1BDE-0606EDF1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602" y="365494"/>
            <a:ext cx="8260796" cy="61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03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8DD3E1-8AAF-0608-296F-A5BC02A84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91" y="335012"/>
            <a:ext cx="8268417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4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74DC5A-8AAB-DA7D-D83D-DF003E43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30" y="312150"/>
            <a:ext cx="8314140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7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360473-E01A-99B6-2085-513C2D83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981" y="327391"/>
            <a:ext cx="8276037" cy="62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25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820CA1-2CA4-B246-40FB-C7EAF1E84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602" y="323581"/>
            <a:ext cx="8260796" cy="62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42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9378F3-805D-D40B-52DB-56C36CDBF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653" y="331201"/>
            <a:ext cx="8222693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78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677E1C-CFBD-97F1-A10E-E8FEC3B01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40" y="323581"/>
            <a:ext cx="8306520" cy="62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1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96D4C6-29FA-A798-3EF5-1939D53DF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91" y="323581"/>
            <a:ext cx="8268417" cy="62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43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15EE7B-7E15-30E8-D862-EC728D22E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55" y="315960"/>
            <a:ext cx="9106689" cy="62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75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324E26-8432-E3AA-F481-89FCAC91B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285477"/>
            <a:ext cx="9182896" cy="62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34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431F0E-886C-E67C-AE11-558FBB5C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11" y="346441"/>
            <a:ext cx="9213378" cy="62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7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B9C3FE-9FB4-D4E3-3614-CC87CB2BD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981" y="331201"/>
            <a:ext cx="8276037" cy="61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56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3667DAE-6DFF-0880-9090-B5FBEC956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653" y="293098"/>
            <a:ext cx="8222693" cy="62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91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0</Words>
  <Application>Microsoft Office PowerPoint</Application>
  <PresentationFormat>宽屏</PresentationFormat>
  <Paragraphs>0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kun kun</dc:creator>
  <cp:lastModifiedBy>kun kun</cp:lastModifiedBy>
  <cp:revision>4</cp:revision>
  <dcterms:created xsi:type="dcterms:W3CDTF">2023-02-23T08:55:38Z</dcterms:created>
  <dcterms:modified xsi:type="dcterms:W3CDTF">2023-02-23T13:33:36Z</dcterms:modified>
</cp:coreProperties>
</file>